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0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86" r:id="rId22"/>
    <p:sldId id="775" r:id="rId23"/>
    <p:sldId id="787" r:id="rId24"/>
    <p:sldId id="773" r:id="rId25"/>
    <p:sldId id="769" r:id="rId26"/>
    <p:sldId id="788" r:id="rId27"/>
    <p:sldId id="789" r:id="rId28"/>
    <p:sldId id="792" r:id="rId29"/>
    <p:sldId id="795" r:id="rId30"/>
    <p:sldId id="796" r:id="rId31"/>
    <p:sldId id="790" r:id="rId32"/>
    <p:sldId id="777" r:id="rId33"/>
    <p:sldId id="797" r:id="rId34"/>
    <p:sldId id="794" r:id="rId35"/>
    <p:sldId id="791" r:id="rId36"/>
    <p:sldId id="778" r:id="rId37"/>
    <p:sldId id="779" r:id="rId38"/>
    <p:sldId id="780" r:id="rId39"/>
    <p:sldId id="770" r:id="rId40"/>
    <p:sldId id="785" r:id="rId41"/>
    <p:sldId id="801" r:id="rId42"/>
    <p:sldId id="799" r:id="rId43"/>
    <p:sldId id="771" r:id="rId44"/>
    <p:sldId id="756" r:id="rId45"/>
    <p:sldId id="803" r:id="rId46"/>
    <p:sldId id="805" r:id="rId47"/>
    <p:sldId id="804" r:id="rId48"/>
    <p:sldId id="802" r:id="rId4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0000FF"/>
    <a:srgbClr val="7F7F7F"/>
    <a:srgbClr val="0AC200"/>
    <a:srgbClr val="44C404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94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10:07:58.624" idx="8">
    <p:pos x="2666" y="1708"/>
    <p:text>Add 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074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526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583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55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7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ss.works/" TargetMode="External"/><Relationship Id="rId4" Type="http://schemas.openxmlformats.org/officeDocument/2006/relationships/hyperlink" Target="https://www.scaledagileframework.com/" TargetMode="External"/><Relationship Id="rId5" Type="http://schemas.openxmlformats.org/officeDocument/2006/relationships/hyperlink" Target="https://www.scrum.org/resources/nexus-guid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8.sched.com/event/EUDp/database-devops-strategies-to-address-devops-last-mile-scott-ambler" TargetMode="External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scottwamb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8.sched.com/event/EUD7/creating-chaos-engineering-shahzad-zafar" TargetMode="External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m_shahzad_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9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LeSS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SAFe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Nexus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Approaches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Scott Ambler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17600" cy="3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Shahzad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risks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8" y="2386798"/>
            <a:ext cx="4017600" cy="3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Troy Magennis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Embrace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Keybind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Hunter Industries, Inc.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ja-JP" sz="4400" dirty="0" smtClean="0"/>
              <a:t>Learning to Experiment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2"/>
            </a:solidFill>
          </a:ln>
        </p:spPr>
        <p:txBody>
          <a:bodyPr anchor="ctr"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51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Portfolio Dashboard Poker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start/facilitate communication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ith prepared/often-used ideas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525"/>
            <a:ext cx="3851999" cy="28809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51" y="3214525"/>
            <a:ext cx="3851999" cy="288097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474649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Scenarios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935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Wisdom of Crowds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gather ideas widely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from different contexts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4" y="2855500"/>
            <a:ext cx="2430000" cy="32399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87" y="2855499"/>
            <a:ext cx="243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0" y="2855499"/>
            <a:ext cx="2430000" cy="324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824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Problems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00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20350" y="6075998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Analysis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impact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based on “Psychological Safety”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3 bases</a:t>
            </a:r>
            <a:endParaRPr lang="en-US" altLang="ja-JP" sz="3200" dirty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1872000" y="5816271"/>
            <a:ext cx="1800000" cy="54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Tech</a:t>
            </a: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3672000" y="5816271"/>
            <a:ext cx="1800000" cy="54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Process</a:t>
            </a:r>
          </a:p>
        </p:txBody>
      </p:sp>
      <p:pic>
        <p:nvPicPr>
          <p:cNvPr id="7" name="図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3218781"/>
            <a:ext cx="2520000" cy="2520000"/>
          </a:xfrm>
          <a:prstGeom prst="rect">
            <a:avLst/>
          </a:prstGeom>
          <a:ln>
            <a:noFill/>
          </a:ln>
        </p:spPr>
      </p:pic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472000" y="5816271"/>
            <a:ext cx="1800000" cy="5591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They are common topics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Code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eview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Testers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Facilitation by Testers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BDD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Developer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Testing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Testers should </a:t>
            </a:r>
            <a:r>
              <a:rPr lang="en-US" altLang="ja-JP" sz="3600" dirty="0" smtClean="0">
                <a:solidFill>
                  <a:srgbClr val="0AC000"/>
                </a:solidFill>
              </a:rPr>
              <a:t>overcome</a:t>
            </a:r>
          </a:p>
          <a:p>
            <a:pPr algn="ctr"/>
            <a:r>
              <a:rPr lang="en-US" altLang="ja-JP" sz="3600" dirty="0" smtClean="0">
                <a:solidFill>
                  <a:srgbClr val="0AC000"/>
                </a:solidFill>
              </a:rPr>
              <a:t>current role/silo!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3905573" y="4479011"/>
            <a:ext cx="1224366" cy="449451"/>
          </a:xfrm>
          <a:prstGeom prst="downArrow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b">
            <a:no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So many attendees</a:t>
            </a:r>
          </a:p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showed dissatisfaction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No OpenJam </a:t>
            </a:r>
            <a:r>
              <a:rPr lang="en-US" altLang="ja-JP" sz="4400" dirty="0">
                <a:latin typeface="ヒラギノ角ゴ ProN W6"/>
                <a:ea typeface="ヒラギノ角ゴ ProN W6"/>
                <a:cs typeface="ヒラギノ角ゴ ProN W6"/>
                <a:sym typeface="Wingdings"/>
              </a:rPr>
              <a:t>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</a:rPr>
              <a:t>OpenJam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is a chance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to make presentations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freely!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It had held until 2017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prepared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 presentation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but disappeared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this year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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>
              <a:solidFill>
                <a:schemeClr val="bg1">
                  <a:lumMod val="50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  <a:sym typeface="Wingdings"/>
              </a:rPr>
              <a:t>Please resume it!</a:t>
            </a:r>
            <a:endParaRPr lang="en-US" altLang="ja-JP" sz="2200" dirty="0" smtClean="0">
              <a:solidFill>
                <a:srgbClr val="0AC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" y="1950850"/>
            <a:ext cx="4011476" cy="30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Not Only Sessions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We can reach to practitioners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henever we can!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86" y="2770428"/>
            <a:ext cx="4781228" cy="35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/>
              <a:t>Agile is trying to reach to business</a:t>
            </a:r>
            <a:endParaRPr lang="en-US" altLang="ja-JP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23570"/>
            <a:ext cx="4923081" cy="3571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03" y="2523570"/>
            <a:ext cx="2678947" cy="35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/>
              <a:t>New technology/practices/tool</a:t>
            </a:r>
          </a:p>
          <a:p>
            <a:pPr algn="ctr"/>
            <a:r>
              <a:rPr lang="en-US" altLang="ja-JP" sz="3200" dirty="0" smtClean="0"/>
              <a:t>are increasing for Business Agility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04" y="3192651"/>
            <a:ext cx="3881246" cy="29028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92651"/>
            <a:ext cx="3870464" cy="29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FF0000"/>
                </a:solidFill>
              </a:rPr>
              <a:t>But...immature yet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5" y="2313122"/>
            <a:ext cx="5393410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Let’s find our way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t</a:t>
            </a:r>
            <a:r>
              <a:rPr lang="en-US" altLang="ja-JP" sz="3200" dirty="0" smtClean="0">
                <a:solidFill>
                  <a:srgbClr val="0AC000"/>
                </a:solidFill>
              </a:rPr>
              <a:t>o contribute to our business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ith Agile!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26" y="3268077"/>
            <a:ext cx="4262349" cy="31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And...Show Our Ideas!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https://www.agilealliance.org/agile2019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/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283"/>
            <a:ext cx="9144000" cy="4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3185</TotalTime>
  <Words>1092</Words>
  <Application>Microsoft Macintosh PowerPoint</Application>
  <PresentationFormat>画面に合わせる (4:3)</PresentationFormat>
  <Paragraphs>500</Paragraphs>
  <Slides>47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47</vt:i4>
      </vt:variant>
    </vt:vector>
  </HeadingPairs>
  <TitlesOfParts>
    <vt:vector size="57" baseType="lpstr">
      <vt:lpstr>Calibri</vt:lpstr>
      <vt:lpstr>Franklin Gothic Book</vt:lpstr>
      <vt:lpstr>HGPｺﾞｼｯｸE</vt:lpstr>
      <vt:lpstr>Hiragino Kaku Gothic ProN W6</vt:lpstr>
      <vt:lpstr>ＭＳ Ｐゴシック</vt:lpstr>
      <vt:lpstr>Wingdings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Mob Programming</vt:lpstr>
      <vt:lpstr>Learning to Experiment</vt:lpstr>
      <vt:lpstr>3) Tools</vt:lpstr>
      <vt:lpstr>Portfolio Dashboard Poker</vt:lpstr>
      <vt:lpstr>Wisdom of Crowds</vt:lpstr>
      <vt:lpstr>Summary</vt:lpstr>
      <vt:lpstr>PowerPoint プレゼンテーション</vt:lpstr>
      <vt:lpstr>Testing &amp; Quality</vt:lpstr>
      <vt:lpstr>No OpenJam </vt:lpstr>
      <vt:lpstr>Not Only Sessions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And...Show Our Ideas!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5691</cp:revision>
  <dcterms:created xsi:type="dcterms:W3CDTF">2016-11-21T06:16:44Z</dcterms:created>
  <dcterms:modified xsi:type="dcterms:W3CDTF">2018-08-11T13:42:47Z</dcterms:modified>
</cp:coreProperties>
</file>